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8" r:id="rId2"/>
    <p:sldId id="260" r:id="rId3"/>
    <p:sldId id="261" r:id="rId4"/>
    <p:sldId id="27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1" r:id="rId13"/>
    <p:sldId id="269" r:id="rId14"/>
    <p:sldId id="272" r:id="rId15"/>
  </p:sldIdLst>
  <p:sldSz cx="12192000" cy="6858000"/>
  <p:notesSz cx="6858000" cy="9144000"/>
  <p:defaultTextStyle>
    <a:defPPr rtl="0"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7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á hlavič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k-SK" dirty="0"/>
          </a:p>
        </p:txBody>
      </p:sp>
      <p:sp>
        <p:nvSpPr>
          <p:cNvPr id="3" name="Zástupný dá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56AFC84-F365-46D1-836B-1D60578D9836}" type="datetime1">
              <a:rPr lang="sk-SK" smtClean="0"/>
              <a:t>5. 3. 2021</a:t>
            </a:fld>
            <a:endParaRPr lang="sk-SK" dirty="0"/>
          </a:p>
        </p:txBody>
      </p:sp>
      <p:sp>
        <p:nvSpPr>
          <p:cNvPr id="4" name="Zástupná pät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k-SK" dirty="0"/>
          </a:p>
        </p:txBody>
      </p:sp>
      <p:sp>
        <p:nvSpPr>
          <p:cNvPr id="5" name="Zástupné číslo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2977E94-A6AB-4E02-8E43-E89F9CF4757F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542583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á hlavič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k-SK" noProof="0" dirty="0"/>
          </a:p>
        </p:txBody>
      </p:sp>
      <p:sp>
        <p:nvSpPr>
          <p:cNvPr id="3" name="Zástupný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F856B08-40F1-47CF-ADF0-042AD95229D7}" type="datetime1">
              <a:rPr lang="sk-SK" noProof="0" smtClean="0"/>
              <a:t>5. 3. 2021</a:t>
            </a:fld>
            <a:endParaRPr lang="sk-SK" noProof="0" dirty="0"/>
          </a:p>
        </p:txBody>
      </p:sp>
      <p:sp>
        <p:nvSpPr>
          <p:cNvPr id="4" name="Zástupný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k-SK" noProof="0" dirty="0"/>
          </a:p>
        </p:txBody>
      </p:sp>
      <p:sp>
        <p:nvSpPr>
          <p:cNvPr id="5" name="Zástupné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k-SK" noProof="0" dirty="0" smtClean="0"/>
              <a:t>Kliknite sem a upravte štýl predlohy textu</a:t>
            </a:r>
          </a:p>
          <a:p>
            <a:pPr lvl="1" rtl="0"/>
            <a:r>
              <a:rPr lang="sk-SK" noProof="0" dirty="0" smtClean="0"/>
              <a:t>Druhá úroveň</a:t>
            </a:r>
          </a:p>
          <a:p>
            <a:pPr lvl="2" rtl="0"/>
            <a:r>
              <a:rPr lang="sk-SK" noProof="0" dirty="0" smtClean="0"/>
              <a:t>Tretia úroveň</a:t>
            </a:r>
          </a:p>
          <a:p>
            <a:pPr lvl="3" rtl="0"/>
            <a:r>
              <a:rPr lang="sk-SK" noProof="0" dirty="0" smtClean="0"/>
              <a:t>Štvrtá úroveň</a:t>
            </a:r>
          </a:p>
          <a:p>
            <a:pPr lvl="4" rtl="0"/>
            <a:r>
              <a:rPr lang="sk-SK" noProof="0" dirty="0" smtClean="0"/>
              <a:t>Piata úroveň</a:t>
            </a:r>
            <a:endParaRPr lang="sk-SK" noProof="0" dirty="0"/>
          </a:p>
        </p:txBody>
      </p:sp>
      <p:sp>
        <p:nvSpPr>
          <p:cNvPr id="6" name="Zástupná pät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k-SK" noProof="0" dirty="0"/>
          </a:p>
        </p:txBody>
      </p:sp>
      <p:sp>
        <p:nvSpPr>
          <p:cNvPr id="7" name="Zástupné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ED491D0-8E1B-49C7-849B-A28568D94497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7263258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sk-SK" smtClean="0"/>
              <a:t>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28423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sk-SK" noProof="0" smtClean="0"/>
              <a:t>11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258162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sk-SK" noProof="0" smtClean="0"/>
              <a:t>13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235651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sk-SK" noProof="0" smtClean="0"/>
              <a:t>2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4108474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sk-SK" noProof="0" smtClean="0"/>
              <a:t>3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555227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sk-SK" noProof="0" smtClean="0"/>
              <a:t>5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131544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sk-SK" noProof="0" smtClean="0"/>
              <a:t>6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732141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sk-SK" noProof="0" smtClean="0"/>
              <a:t>7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94697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sk-SK" noProof="0" smtClean="0"/>
              <a:t>8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2405302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sk-SK" noProof="0" smtClean="0"/>
              <a:t>9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3107402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sk-SK" noProof="0" smtClean="0"/>
              <a:t>10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561091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/>
          <p:cNvSpPr/>
          <p:nvPr/>
        </p:nvSpPr>
        <p:spPr>
          <a:xfrm>
            <a:off x="2832533" y="1371600"/>
            <a:ext cx="9359467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10" name="Obdĺžnik 9"/>
          <p:cNvSpPr/>
          <p:nvPr/>
        </p:nvSpPr>
        <p:spPr>
          <a:xfrm>
            <a:off x="2832533" y="4462272"/>
            <a:ext cx="9359467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 bwMode="black">
          <a:xfrm>
            <a:off x="3175199" y="1943842"/>
            <a:ext cx="8500062" cy="2387600"/>
          </a:xfrm>
        </p:spPr>
        <p:txBody>
          <a:bodyPr rtlCol="0" anchor="b"/>
          <a:lstStyle>
            <a:lvl1pPr algn="l">
              <a:lnSpc>
                <a:spcPct val="90000"/>
              </a:lnSpc>
              <a:defRPr sz="60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sk-SK" noProof="0" smtClean="0"/>
              <a:t>Upravte štýly predlohy textu</a:t>
            </a:r>
            <a:endParaRPr lang="sk-SK" noProof="0" dirty="0"/>
          </a:p>
        </p:txBody>
      </p:sp>
      <p:sp>
        <p:nvSpPr>
          <p:cNvPr id="3" name="Podtitul 2"/>
          <p:cNvSpPr>
            <a:spLocks noGrp="1"/>
          </p:cNvSpPr>
          <p:nvPr>
            <p:ph type="subTitle" idx="1"/>
          </p:nvPr>
        </p:nvSpPr>
        <p:spPr>
          <a:xfrm>
            <a:off x="3175199" y="4538659"/>
            <a:ext cx="8500062" cy="865321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k-SK" noProof="0" smtClean="0"/>
              <a:t>Upravte štýl predlohy podnadpisov</a:t>
            </a:r>
            <a:endParaRPr lang="sk-SK" noProof="0" dirty="0"/>
          </a:p>
        </p:txBody>
      </p:sp>
      <p:sp>
        <p:nvSpPr>
          <p:cNvPr id="11" name="Zástupný dá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5A54BA5B-88F8-4265-B605-474EDBAD2D98}" type="datetime1">
              <a:rPr lang="sk-SK" noProof="0" smtClean="0"/>
              <a:t>5. 3. 2021</a:t>
            </a:fld>
            <a:endParaRPr lang="sk-SK" noProof="0" dirty="0"/>
          </a:p>
        </p:txBody>
      </p:sp>
      <p:sp>
        <p:nvSpPr>
          <p:cNvPr id="12" name="Zástupná pät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endParaRPr lang="sk-SK" noProof="0" dirty="0"/>
          </a:p>
        </p:txBody>
      </p:sp>
      <p:sp>
        <p:nvSpPr>
          <p:cNvPr id="13" name="Zástupné číslo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BD266BE7-899D-4075-917F-DBDE33B6B692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30475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 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smtClean="0"/>
              <a:t>Upravte štýly predlohy textu</a:t>
            </a:r>
            <a:endParaRPr lang="sk-SK" dirty="0"/>
          </a:p>
        </p:txBody>
      </p:sp>
      <p:sp>
        <p:nvSpPr>
          <p:cNvPr id="3" name="Zástupný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sk-SK" smtClean="0"/>
              <a:t>Upravte štýl predlohy textu.</a:t>
            </a:r>
          </a:p>
          <a:p>
            <a:pPr lvl="1" rtl="0"/>
            <a:r>
              <a:rPr lang="sk-SK" smtClean="0"/>
              <a:t>Druhá úroveň</a:t>
            </a:r>
          </a:p>
          <a:p>
            <a:pPr lvl="2" rtl="0"/>
            <a:r>
              <a:rPr lang="sk-SK" smtClean="0"/>
              <a:t>Tretia úroveň</a:t>
            </a:r>
          </a:p>
          <a:p>
            <a:pPr lvl="3" rtl="0"/>
            <a:r>
              <a:rPr lang="sk-SK" smtClean="0"/>
              <a:t>Štvrtá úroveň</a:t>
            </a:r>
          </a:p>
          <a:p>
            <a:pPr lvl="4" rtl="0"/>
            <a:r>
              <a:rPr lang="sk-SK" smtClean="0"/>
              <a:t>Piata úroveň</a:t>
            </a:r>
            <a:endParaRPr lang="sk-SK" dirty="0"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D070F1F-1BC5-466C-BC48-D7040A635AFE}" type="datetime1">
              <a:rPr lang="sk-SK" smtClean="0"/>
              <a:t>5. 3. 2021</a:t>
            </a:fld>
            <a:endParaRPr lang="sk-SK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644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ĺžnik 9"/>
          <p:cNvSpPr/>
          <p:nvPr/>
        </p:nvSpPr>
        <p:spPr>
          <a:xfrm rot="5400000">
            <a:off x="8267671" y="3370131"/>
            <a:ext cx="6858000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dirty="0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 rot="5400000">
            <a:off x="7523375" y="2743540"/>
            <a:ext cx="6857433" cy="1371487"/>
          </a:xfrm>
          <a:prstGeom prst="rect">
            <a:avLst/>
          </a:prstGeom>
        </p:spPr>
      </p:pic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10266348" y="462249"/>
            <a:ext cx="1370886" cy="5714714"/>
          </a:xfrm>
        </p:spPr>
        <p:txBody>
          <a:bodyPr vert="eaVert" rtlCol="0"/>
          <a:lstStyle/>
          <a:p>
            <a:pPr rtl="0"/>
            <a:r>
              <a:rPr lang="sk-SK" smtClean="0"/>
              <a:t>Upravte štýly predlohy textu</a:t>
            </a:r>
            <a:endParaRPr lang="sk-SK" dirty="0"/>
          </a:p>
        </p:txBody>
      </p:sp>
      <p:sp>
        <p:nvSpPr>
          <p:cNvPr id="3" name="Zástupný zvislý text 2"/>
          <p:cNvSpPr>
            <a:spLocks noGrp="1"/>
          </p:cNvSpPr>
          <p:nvPr>
            <p:ph type="body" orient="vert" idx="1"/>
          </p:nvPr>
        </p:nvSpPr>
        <p:spPr>
          <a:xfrm>
            <a:off x="378199" y="462249"/>
            <a:ext cx="9693088" cy="5714714"/>
          </a:xfrm>
        </p:spPr>
        <p:txBody>
          <a:bodyPr vert="eaVert" rtlCol="0"/>
          <a:lstStyle/>
          <a:p>
            <a:pPr lvl="0" rtl="0"/>
            <a:r>
              <a:rPr lang="sk-SK" smtClean="0"/>
              <a:t>Upravte štýl predlohy textu.</a:t>
            </a:r>
          </a:p>
          <a:p>
            <a:pPr lvl="1" rtl="0"/>
            <a:r>
              <a:rPr lang="sk-SK" smtClean="0"/>
              <a:t>Druhá úroveň</a:t>
            </a:r>
          </a:p>
          <a:p>
            <a:pPr lvl="2" rtl="0"/>
            <a:r>
              <a:rPr lang="sk-SK" smtClean="0"/>
              <a:t>Tretia úroveň</a:t>
            </a:r>
          </a:p>
          <a:p>
            <a:pPr lvl="3" rtl="0"/>
            <a:r>
              <a:rPr lang="sk-SK" smtClean="0"/>
              <a:t>Štvrtá úroveň</a:t>
            </a:r>
          </a:p>
          <a:p>
            <a:pPr lvl="4" rtl="0"/>
            <a:r>
              <a:rPr lang="sk-SK" smtClean="0"/>
              <a:t>Piata úroveň</a:t>
            </a:r>
            <a:endParaRPr lang="sk-SK" dirty="0"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>
          <a:xfrm>
            <a:off x="378199" y="6356350"/>
            <a:ext cx="1971947" cy="365125"/>
          </a:xfrm>
        </p:spPr>
        <p:txBody>
          <a:bodyPr rtlCol="0"/>
          <a:lstStyle/>
          <a:p>
            <a:pPr rtl="0"/>
            <a:fld id="{C0588E17-624B-481F-B11F-EBA58EC190B7}" type="datetime1">
              <a:rPr lang="sk-SK" smtClean="0"/>
              <a:t>5. 3. 2021</a:t>
            </a:fld>
            <a:endParaRPr lang="sk-SK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11"/>
          </p:nvPr>
        </p:nvSpPr>
        <p:spPr>
          <a:xfrm>
            <a:off x="2382374" y="6356350"/>
            <a:ext cx="5687786" cy="365125"/>
          </a:xfrm>
        </p:spPr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>
          <a:xfrm>
            <a:off x="8102389" y="6356350"/>
            <a:ext cx="1968898" cy="365125"/>
          </a:xfrm>
        </p:spPr>
        <p:txBody>
          <a:bodyPr rtlCol="0"/>
          <a:lstStyle/>
          <a:p>
            <a:pPr rtl="0"/>
            <a:fld id="{BD266BE7-899D-4075-917F-DBDE33B6B692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2941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smtClean="0"/>
              <a:t>Upravte štýly predlohy textu</a:t>
            </a:r>
            <a:endParaRPr lang="sk-SK" dirty="0"/>
          </a:p>
        </p:txBody>
      </p:sp>
      <p:sp>
        <p:nvSpPr>
          <p:cNvPr id="3" name="Zástupný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sk-SK" smtClean="0"/>
              <a:t>Upravte štýl predlohy textu.</a:t>
            </a:r>
          </a:p>
          <a:p>
            <a:pPr lvl="1" rtl="0"/>
            <a:r>
              <a:rPr lang="sk-SK" smtClean="0"/>
              <a:t>Druhá úroveň</a:t>
            </a:r>
          </a:p>
          <a:p>
            <a:pPr lvl="2" rtl="0"/>
            <a:r>
              <a:rPr lang="sk-SK" smtClean="0"/>
              <a:t>Tretia úroveň</a:t>
            </a:r>
          </a:p>
          <a:p>
            <a:pPr lvl="3" rtl="0"/>
            <a:r>
              <a:rPr lang="sk-SK" smtClean="0"/>
              <a:t>Štvrtá úroveň</a:t>
            </a:r>
          </a:p>
          <a:p>
            <a:pPr lvl="4" rtl="0"/>
            <a:r>
              <a:rPr lang="sk-SK" smtClean="0"/>
              <a:t>Piata úroveň</a:t>
            </a:r>
            <a:endParaRPr lang="sk-SK" dirty="0"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E5B1D12-AB23-4604-820A-39A63103F05B}" type="datetime1">
              <a:rPr lang="sk-SK" smtClean="0"/>
              <a:t>5. 3. 2021</a:t>
            </a:fld>
            <a:endParaRPr lang="sk-SK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4133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/>
          <p:nvPr/>
        </p:nvSpPr>
        <p:spPr>
          <a:xfrm>
            <a:off x="3502152" y="-20637"/>
            <a:ext cx="7315200" cy="434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dirty="0"/>
          </a:p>
        </p:txBody>
      </p:sp>
      <p:sp>
        <p:nvSpPr>
          <p:cNvPr id="9" name="Obdĺžnik 8"/>
          <p:cNvSpPr/>
          <p:nvPr/>
        </p:nvSpPr>
        <p:spPr>
          <a:xfrm>
            <a:off x="3502152" y="4462272"/>
            <a:ext cx="7315200" cy="1719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 bwMode="black">
          <a:xfrm>
            <a:off x="3838015" y="658346"/>
            <a:ext cx="6597464" cy="3664417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50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sk-SK" smtClean="0"/>
              <a:t>Upravte štýly predlohy textu</a:t>
            </a:r>
            <a:endParaRPr lang="sk-SK" dirty="0"/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3838014" y="4589463"/>
            <a:ext cx="6597465" cy="1500187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k-SK" smtClean="0"/>
              <a:t>Upravte štýl predlohy textu.</a:t>
            </a:r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C5F7D382-FD4F-4F82-BBBD-ADB9C87ED8A4}" type="datetime1">
              <a:rPr lang="sk-SK" smtClean="0"/>
              <a:t>5. 3. 2021</a:t>
            </a:fld>
            <a:endParaRPr lang="sk-SK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endParaRPr lang="sk-SK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BD266BE7-899D-4075-917F-DBDE33B6B692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8245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smtClean="0"/>
              <a:t>Upravte štýly predlohy textu</a:t>
            </a:r>
            <a:endParaRPr lang="sk-SK" dirty="0"/>
          </a:p>
        </p:txBody>
      </p:sp>
      <p:sp>
        <p:nvSpPr>
          <p:cNvPr id="3" name="Zástupný obsah 2"/>
          <p:cNvSpPr>
            <a:spLocks noGrp="1"/>
          </p:cNvSpPr>
          <p:nvPr>
            <p:ph sz="half" idx="1"/>
          </p:nvPr>
        </p:nvSpPr>
        <p:spPr>
          <a:xfrm>
            <a:off x="1280160" y="2194560"/>
            <a:ext cx="4489704" cy="3986784"/>
          </a:xfrm>
        </p:spPr>
        <p:txBody>
          <a:bodyPr rtlCol="0"/>
          <a:lstStyle/>
          <a:p>
            <a:pPr lvl="0" rtl="0"/>
            <a:r>
              <a:rPr lang="sk-SK" smtClean="0"/>
              <a:t>Upravte štýl predlohy textu.</a:t>
            </a:r>
          </a:p>
          <a:p>
            <a:pPr lvl="1" rtl="0"/>
            <a:r>
              <a:rPr lang="sk-SK" smtClean="0"/>
              <a:t>Druhá úroveň</a:t>
            </a:r>
          </a:p>
          <a:p>
            <a:pPr lvl="2" rtl="0"/>
            <a:r>
              <a:rPr lang="sk-SK" smtClean="0"/>
              <a:t>Tretia úroveň</a:t>
            </a:r>
          </a:p>
          <a:p>
            <a:pPr lvl="3" rtl="0"/>
            <a:r>
              <a:rPr lang="sk-SK" smtClean="0"/>
              <a:t>Štvrtá úroveň</a:t>
            </a:r>
          </a:p>
          <a:p>
            <a:pPr lvl="4" rtl="0"/>
            <a:r>
              <a:rPr lang="sk-SK" smtClean="0"/>
              <a:t>Piata úroveň</a:t>
            </a:r>
            <a:endParaRPr lang="sk-SK" dirty="0"/>
          </a:p>
        </p:txBody>
      </p:sp>
      <p:sp>
        <p:nvSpPr>
          <p:cNvPr id="4" name="Zástupný obsah 3"/>
          <p:cNvSpPr>
            <a:spLocks noGrp="1"/>
          </p:cNvSpPr>
          <p:nvPr>
            <p:ph sz="half" idx="2"/>
          </p:nvPr>
        </p:nvSpPr>
        <p:spPr>
          <a:xfrm>
            <a:off x="6415368" y="2194560"/>
            <a:ext cx="4493424" cy="3986784"/>
          </a:xfrm>
        </p:spPr>
        <p:txBody>
          <a:bodyPr rtlCol="0"/>
          <a:lstStyle/>
          <a:p>
            <a:pPr lvl="0" rtl="0"/>
            <a:r>
              <a:rPr lang="sk-SK" smtClean="0"/>
              <a:t>Upravte štýl predlohy textu.</a:t>
            </a:r>
          </a:p>
          <a:p>
            <a:pPr lvl="1" rtl="0"/>
            <a:r>
              <a:rPr lang="sk-SK" smtClean="0"/>
              <a:t>Druhá úroveň</a:t>
            </a:r>
          </a:p>
          <a:p>
            <a:pPr lvl="2" rtl="0"/>
            <a:r>
              <a:rPr lang="sk-SK" smtClean="0"/>
              <a:t>Tretia úroveň</a:t>
            </a:r>
          </a:p>
          <a:p>
            <a:pPr lvl="3" rtl="0"/>
            <a:r>
              <a:rPr lang="sk-SK" smtClean="0"/>
              <a:t>Štvrtá úroveň</a:t>
            </a:r>
          </a:p>
          <a:p>
            <a:pPr lvl="4" rtl="0"/>
            <a:r>
              <a:rPr lang="sk-SK" smtClean="0"/>
              <a:t>Piata úroveň</a:t>
            </a:r>
            <a:endParaRPr lang="sk-SK" dirty="0"/>
          </a:p>
        </p:txBody>
      </p:sp>
      <p:sp>
        <p:nvSpPr>
          <p:cNvPr id="5" name="Zástupný dá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2D26431-772D-4C6A-87A0-62E1D069F3DB}" type="datetime1">
              <a:rPr lang="sk-SK" smtClean="0"/>
              <a:t>5. 3. 2021</a:t>
            </a:fld>
            <a:endParaRPr lang="sk-SK" dirty="0"/>
          </a:p>
        </p:txBody>
      </p:sp>
      <p:sp>
        <p:nvSpPr>
          <p:cNvPr id="6" name="Zástupná pät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7" name="Zástupné číslo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010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smtClean="0"/>
              <a:t>Upravte štýly predlohy textu</a:t>
            </a:r>
            <a:endParaRPr lang="sk-SK" dirty="0"/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1280160" y="1828456"/>
            <a:ext cx="4489704" cy="83069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 smtClean="0"/>
              <a:t>Upravte štýl predlohy textu.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/>
          </p:nvPr>
        </p:nvSpPr>
        <p:spPr>
          <a:xfrm>
            <a:off x="1280160" y="2743194"/>
            <a:ext cx="4489704" cy="3433769"/>
          </a:xfrm>
        </p:spPr>
        <p:txBody>
          <a:bodyPr rtlCol="0"/>
          <a:lstStyle/>
          <a:p>
            <a:pPr lvl="0" rtl="0"/>
            <a:r>
              <a:rPr lang="sk-SK" smtClean="0"/>
              <a:t>Upravte štýl predlohy textu.</a:t>
            </a:r>
          </a:p>
          <a:p>
            <a:pPr lvl="1" rtl="0"/>
            <a:r>
              <a:rPr lang="sk-SK" smtClean="0"/>
              <a:t>Druhá úroveň</a:t>
            </a:r>
          </a:p>
          <a:p>
            <a:pPr lvl="2" rtl="0"/>
            <a:r>
              <a:rPr lang="sk-SK" smtClean="0"/>
              <a:t>Tretia úroveň</a:t>
            </a:r>
          </a:p>
          <a:p>
            <a:pPr lvl="3" rtl="0"/>
            <a:r>
              <a:rPr lang="sk-SK" smtClean="0"/>
              <a:t>Štvrtá úroveň</a:t>
            </a:r>
          </a:p>
          <a:p>
            <a:pPr lvl="4" rtl="0"/>
            <a:r>
              <a:rPr lang="sk-SK" smtClean="0"/>
              <a:t>Piata úroveň</a:t>
            </a:r>
            <a:endParaRPr lang="sk-SK" dirty="0"/>
          </a:p>
        </p:txBody>
      </p:sp>
      <p:sp>
        <p:nvSpPr>
          <p:cNvPr id="5" name="Zástupný text 4"/>
          <p:cNvSpPr>
            <a:spLocks noGrp="1"/>
          </p:cNvSpPr>
          <p:nvPr>
            <p:ph type="body" sz="quarter" idx="3"/>
          </p:nvPr>
        </p:nvSpPr>
        <p:spPr>
          <a:xfrm>
            <a:off x="6419088" y="1828456"/>
            <a:ext cx="4489704" cy="83069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 smtClean="0"/>
              <a:t>Upravte štýl predlohy textu.</a:t>
            </a:r>
          </a:p>
        </p:txBody>
      </p:sp>
      <p:sp>
        <p:nvSpPr>
          <p:cNvPr id="6" name="Zástupný obsah 5"/>
          <p:cNvSpPr>
            <a:spLocks noGrp="1"/>
          </p:cNvSpPr>
          <p:nvPr>
            <p:ph sz="quarter" idx="4"/>
          </p:nvPr>
        </p:nvSpPr>
        <p:spPr>
          <a:xfrm>
            <a:off x="6419088" y="2743194"/>
            <a:ext cx="4489704" cy="3433769"/>
          </a:xfrm>
        </p:spPr>
        <p:txBody>
          <a:bodyPr rtlCol="0"/>
          <a:lstStyle/>
          <a:p>
            <a:pPr lvl="0" rtl="0"/>
            <a:r>
              <a:rPr lang="sk-SK" smtClean="0"/>
              <a:t>Upravte štýl predlohy textu.</a:t>
            </a:r>
          </a:p>
          <a:p>
            <a:pPr lvl="1" rtl="0"/>
            <a:r>
              <a:rPr lang="sk-SK" smtClean="0"/>
              <a:t>Druhá úroveň</a:t>
            </a:r>
          </a:p>
          <a:p>
            <a:pPr lvl="2" rtl="0"/>
            <a:r>
              <a:rPr lang="sk-SK" smtClean="0"/>
              <a:t>Tretia úroveň</a:t>
            </a:r>
          </a:p>
          <a:p>
            <a:pPr lvl="3" rtl="0"/>
            <a:r>
              <a:rPr lang="sk-SK" smtClean="0"/>
              <a:t>Štvrtá úroveň</a:t>
            </a:r>
          </a:p>
          <a:p>
            <a:pPr lvl="4" rtl="0"/>
            <a:r>
              <a:rPr lang="sk-SK" smtClean="0"/>
              <a:t>Piata úroveň</a:t>
            </a:r>
            <a:endParaRPr lang="sk-SK" dirty="0"/>
          </a:p>
        </p:txBody>
      </p:sp>
      <p:sp>
        <p:nvSpPr>
          <p:cNvPr id="7" name="Zástupný dá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BB2EB4D-9939-4A2C-9E40-892617D5621F}" type="datetime1">
              <a:rPr lang="sk-SK" smtClean="0"/>
              <a:t>5. 3. 2021</a:t>
            </a:fld>
            <a:endParaRPr lang="sk-SK" dirty="0"/>
          </a:p>
        </p:txBody>
      </p:sp>
      <p:sp>
        <p:nvSpPr>
          <p:cNvPr id="8" name="Zástupná pät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9" name="Zástupné číslo snímk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6128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Iba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smtClean="0"/>
              <a:t>Upravte štýly predlohy textu</a:t>
            </a:r>
            <a:endParaRPr lang="sk-SK" dirty="0"/>
          </a:p>
        </p:txBody>
      </p:sp>
      <p:sp>
        <p:nvSpPr>
          <p:cNvPr id="3" name="Zástupný dá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BF6259D-E983-419A-A25A-2E5B758309C1}" type="datetime1">
              <a:rPr lang="sk-SK" smtClean="0"/>
              <a:t>5. 3. 2021</a:t>
            </a:fld>
            <a:endParaRPr lang="sk-SK" dirty="0"/>
          </a:p>
        </p:txBody>
      </p:sp>
      <p:sp>
        <p:nvSpPr>
          <p:cNvPr id="4" name="Zástupná pät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5" name="Zástupné číslo snímk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416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dá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2221A6E-4071-434C-90F5-8F6913CE3007}" type="datetime1">
              <a:rPr lang="sk-SK" smtClean="0"/>
              <a:t>5. 3. 2021</a:t>
            </a:fld>
            <a:endParaRPr lang="sk-SK" dirty="0"/>
          </a:p>
        </p:txBody>
      </p:sp>
      <p:sp>
        <p:nvSpPr>
          <p:cNvPr id="3" name="Zástupná pät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4" name="Zástupné číslo snímk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302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 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/>
          </a:bodyPr>
          <a:lstStyle>
            <a:lvl1pPr>
              <a:defRPr sz="3000"/>
            </a:lvl1pPr>
          </a:lstStyle>
          <a:p>
            <a:pPr rtl="0"/>
            <a:r>
              <a:rPr lang="sk-SK" smtClean="0"/>
              <a:t>Upravte štýly predlohy textu</a:t>
            </a:r>
            <a:endParaRPr lang="sk-SK" dirty="0"/>
          </a:p>
        </p:txBody>
      </p:sp>
      <p:sp>
        <p:nvSpPr>
          <p:cNvPr id="3" name="Zástupný obsah 3"/>
          <p:cNvSpPr>
            <a:spLocks noGrp="1"/>
          </p:cNvSpPr>
          <p:nvPr>
            <p:ph idx="1"/>
          </p:nvPr>
        </p:nvSpPr>
        <p:spPr>
          <a:xfrm>
            <a:off x="5518897" y="2465294"/>
            <a:ext cx="5174504" cy="3711669"/>
          </a:xfrm>
        </p:spPr>
        <p:txBody>
          <a:bodyPr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sk-SK" smtClean="0"/>
              <a:t>Upravte štýl predlohy textu.</a:t>
            </a:r>
          </a:p>
          <a:p>
            <a:pPr lvl="1" rtl="0"/>
            <a:r>
              <a:rPr lang="sk-SK" smtClean="0"/>
              <a:t>Druhá úroveň</a:t>
            </a:r>
          </a:p>
          <a:p>
            <a:pPr lvl="2" rtl="0"/>
            <a:r>
              <a:rPr lang="sk-SK" smtClean="0"/>
              <a:t>Tretia úroveň</a:t>
            </a:r>
          </a:p>
          <a:p>
            <a:pPr lvl="3" rtl="0"/>
            <a:r>
              <a:rPr lang="sk-SK" smtClean="0"/>
              <a:t>Štvrtá úroveň</a:t>
            </a:r>
          </a:p>
          <a:p>
            <a:pPr lvl="4" rtl="0"/>
            <a:r>
              <a:rPr lang="sk-SK" smtClean="0"/>
              <a:t>Piata úroveň</a:t>
            </a:r>
            <a:endParaRPr lang="sk-SK" dirty="0"/>
          </a:p>
        </p:txBody>
      </p:sp>
      <p:sp>
        <p:nvSpPr>
          <p:cNvPr id="5" name="Zástupný dá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EC5679-F0F8-411B-8D12-2C58974DE486}" type="datetime1">
              <a:rPr lang="sk-SK" smtClean="0"/>
              <a:t>5. 3. 2021</a:t>
            </a:fld>
            <a:endParaRPr lang="sk-SK" dirty="0"/>
          </a:p>
        </p:txBody>
      </p:sp>
      <p:sp>
        <p:nvSpPr>
          <p:cNvPr id="6" name="Zástupná pät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7" name="Zástupné číslo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sk-SK" smtClean="0"/>
              <a:t>‹#›</a:t>
            </a:fld>
            <a:endParaRPr lang="sk-SK" dirty="0"/>
          </a:p>
        </p:txBody>
      </p:sp>
      <p:sp>
        <p:nvSpPr>
          <p:cNvPr id="9" name="Zástupný text 3"/>
          <p:cNvSpPr>
            <a:spLocks noGrp="1"/>
          </p:cNvSpPr>
          <p:nvPr>
            <p:ph type="body" sz="half" idx="2"/>
          </p:nvPr>
        </p:nvSpPr>
        <p:spPr>
          <a:xfrm>
            <a:off x="1291819" y="2465293"/>
            <a:ext cx="3834874" cy="3711669"/>
          </a:xfrm>
        </p:spPr>
        <p:txBody>
          <a:bodyPr rtlCol="0"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k-SK" smtClean="0"/>
              <a:t>Upravte štýl predlohy textu.</a:t>
            </a:r>
          </a:p>
        </p:txBody>
      </p:sp>
    </p:spTree>
    <p:extLst>
      <p:ext uri="{BB962C8B-B14F-4D97-AF65-F5344CB8AC3E}">
        <p14:creationId xmlns:p14="http://schemas.microsoft.com/office/powerpoint/2010/main" val="311474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/>
          </a:bodyPr>
          <a:lstStyle>
            <a:lvl1pPr>
              <a:defRPr sz="3000"/>
            </a:lvl1pPr>
          </a:lstStyle>
          <a:p>
            <a:pPr rtl="0"/>
            <a:r>
              <a:rPr lang="sk-SK" smtClean="0"/>
              <a:t>Upravte štýly predlohy textu</a:t>
            </a:r>
            <a:endParaRPr lang="sk-SK" dirty="0"/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/>
          </p:nvPr>
        </p:nvSpPr>
        <p:spPr>
          <a:xfrm>
            <a:off x="1291819" y="2465293"/>
            <a:ext cx="3834874" cy="3711669"/>
          </a:xfrm>
        </p:spPr>
        <p:txBody>
          <a:bodyPr rtlCol="0"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k-SK" smtClean="0"/>
              <a:t>Upravte štýl predlohy textu.</a:t>
            </a:r>
          </a:p>
        </p:txBody>
      </p:sp>
      <p:sp>
        <p:nvSpPr>
          <p:cNvPr id="3" name="Zástupný obrázok 2" descr="Prázdny zástupný objekt na pridanie obrázka. Kliknite na zástupný objekt a vyberte obrázok, ktorý chcete pridať"/>
          <p:cNvSpPr>
            <a:spLocks noGrp="1"/>
          </p:cNvSpPr>
          <p:nvPr>
            <p:ph type="pic" idx="1"/>
          </p:nvPr>
        </p:nvSpPr>
        <p:spPr>
          <a:xfrm>
            <a:off x="5518896" y="1828456"/>
            <a:ext cx="5389895" cy="5029544"/>
          </a:xfrm>
        </p:spPr>
        <p:txBody>
          <a:bodyPr tIns="13716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k-SK" smtClean="0"/>
              <a:t>Ak chcete pridať obrázok, kliknite na ikonu</a:t>
            </a:r>
            <a:endParaRPr lang="sk-SK" dirty="0"/>
          </a:p>
        </p:txBody>
      </p:sp>
      <p:sp>
        <p:nvSpPr>
          <p:cNvPr id="5" name="Zástupný dá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A96CB3-5DBC-44C9-8B12-786DC2EDAA2E}" type="datetime1">
              <a:rPr lang="sk-SK" smtClean="0"/>
              <a:t>5. 3. 2021</a:t>
            </a:fld>
            <a:endParaRPr lang="sk-SK" dirty="0"/>
          </a:p>
        </p:txBody>
      </p:sp>
      <p:sp>
        <p:nvSpPr>
          <p:cNvPr id="6" name="Zástupná pät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7" name="Zástupné číslo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6136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/>
          <p:cNvSpPr/>
          <p:nvPr/>
        </p:nvSpPr>
        <p:spPr>
          <a:xfrm>
            <a:off x="0" y="347472"/>
            <a:ext cx="12188952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457200"/>
            <a:ext cx="12188952" cy="1371257"/>
          </a:xfrm>
          <a:prstGeom prst="rect">
            <a:avLst/>
          </a:prstGeom>
        </p:spPr>
      </p:pic>
      <p:sp>
        <p:nvSpPr>
          <p:cNvPr id="2" name="Zástupný nadpis 1"/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2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sk-SK" noProof="0" dirty="0" smtClean="0"/>
              <a:t>Kliknite sem a upravte štýl predlohy nadpisov</a:t>
            </a:r>
            <a:endParaRPr lang="sk-SK" noProof="0" dirty="0"/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1280160" y="2190749"/>
            <a:ext cx="9628632" cy="3986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k-SK" noProof="0" dirty="0" smtClean="0"/>
              <a:t>Kliknite sem a upravte štýl predlohy textu</a:t>
            </a:r>
          </a:p>
          <a:p>
            <a:pPr lvl="1" rtl="0"/>
            <a:r>
              <a:rPr lang="sk-SK" noProof="0" dirty="0" smtClean="0"/>
              <a:t>Druhá úroveň</a:t>
            </a:r>
          </a:p>
          <a:p>
            <a:pPr lvl="2" rtl="0"/>
            <a:r>
              <a:rPr lang="sk-SK" noProof="0" dirty="0" smtClean="0"/>
              <a:t>Tretia úroveň</a:t>
            </a:r>
          </a:p>
          <a:p>
            <a:pPr lvl="3" rtl="0"/>
            <a:r>
              <a:rPr lang="sk-SK" noProof="0" dirty="0" smtClean="0"/>
              <a:t>Štvrtá úroveň</a:t>
            </a:r>
          </a:p>
          <a:p>
            <a:pPr lvl="4" rtl="0"/>
            <a:r>
              <a:rPr lang="sk-SK" noProof="0" dirty="0" smtClean="0"/>
              <a:t>Piata úroveň</a:t>
            </a:r>
          </a:p>
          <a:p>
            <a:pPr lvl="5" rtl="0"/>
            <a:r>
              <a:rPr lang="sk-SK" noProof="0" dirty="0" smtClean="0"/>
              <a:t>Šiesta</a:t>
            </a:r>
          </a:p>
          <a:p>
            <a:pPr lvl="6" rtl="0"/>
            <a:r>
              <a:rPr lang="sk-SK" noProof="0" dirty="0" smtClean="0"/>
              <a:t>Siedma</a:t>
            </a:r>
          </a:p>
          <a:p>
            <a:pPr lvl="7" rtl="0"/>
            <a:r>
              <a:rPr lang="sk-SK" noProof="0" dirty="0" smtClean="0"/>
              <a:t>Ôsma</a:t>
            </a:r>
          </a:p>
          <a:p>
            <a:pPr lvl="8" rtl="0"/>
            <a:r>
              <a:rPr lang="sk-SK" noProof="0" dirty="0" smtClean="0"/>
              <a:t>Deviata</a:t>
            </a:r>
            <a:endParaRPr lang="sk-SK" noProof="0" dirty="0"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2"/>
          </p:nvPr>
        </p:nvSpPr>
        <p:spPr>
          <a:xfrm>
            <a:off x="1280160" y="6356350"/>
            <a:ext cx="19719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/>
                </a:solidFill>
              </a:defRPr>
            </a:lvl1pPr>
          </a:lstStyle>
          <a:p>
            <a:pPr rtl="0"/>
            <a:fld id="{DF98F280-7E25-41F6-876E-F97B6622B37D}" type="datetime1">
              <a:rPr lang="sk-SK" noProof="0" smtClean="0"/>
              <a:t>5. 3. 2021</a:t>
            </a:fld>
            <a:endParaRPr lang="sk-SK" noProof="0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3"/>
          </p:nvPr>
        </p:nvSpPr>
        <p:spPr>
          <a:xfrm>
            <a:off x="3252107" y="6356350"/>
            <a:ext cx="5687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/>
                </a:solidFill>
              </a:defRPr>
            </a:lvl1pPr>
          </a:lstStyle>
          <a:p>
            <a:pPr rtl="0"/>
            <a:endParaRPr lang="sk-SK" noProof="0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4"/>
          </p:nvPr>
        </p:nvSpPr>
        <p:spPr>
          <a:xfrm>
            <a:off x="8939894" y="6356350"/>
            <a:ext cx="1968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/>
                </a:solidFill>
              </a:defRPr>
            </a:lvl1pPr>
          </a:lstStyle>
          <a:p>
            <a:pPr rtl="0"/>
            <a:fld id="{BD266BE7-899D-4075-917F-DBDE33B6B692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287192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phet.colorado.edu/sims/html/forces-and-motion-basics/latest/forces-and-motion-basics_sk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394139" y="2037552"/>
            <a:ext cx="8500062" cy="2387600"/>
          </a:xfrm>
        </p:spPr>
        <p:txBody>
          <a:bodyPr rtlCol="0"/>
          <a:lstStyle/>
          <a:p>
            <a:pPr rtl="0"/>
            <a:r>
              <a:rPr lang="sk-SK" dirty="0" smtClean="0"/>
              <a:t>Trenie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sk-SK" dirty="0" smtClean="0"/>
              <a:t>Škodlivé a užitočné trenie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898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5447" y="1635617"/>
            <a:ext cx="5495351" cy="508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9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Valivé trenie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 smtClean="0"/>
          </a:p>
          <a:p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3"/>
          <a:srcRect l="59667" t="27773" r="9548" b="46171"/>
          <a:stretch/>
        </p:blipFill>
        <p:spPr>
          <a:xfrm>
            <a:off x="3193961" y="3916106"/>
            <a:ext cx="5512157" cy="2623149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1661374" y="2353484"/>
            <a:ext cx="90667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 smtClean="0"/>
              <a:t>Ak sa teleso po podložka nešmýka , ale valí pomocou kolies alebo valčekov, premení sa šmykové trenie na </a:t>
            </a:r>
            <a:r>
              <a:rPr lang="sk-SK" sz="2400" b="1" dirty="0" smtClean="0">
                <a:solidFill>
                  <a:srgbClr val="FF0000"/>
                </a:solidFill>
              </a:rPr>
              <a:t>valivé trenie</a:t>
            </a:r>
            <a:r>
              <a:rPr lang="sk-SK" sz="24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 smtClean="0"/>
              <a:t>Valivé trenie je omnoho menšie ako šmykové. 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335064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80160" y="510600"/>
            <a:ext cx="9628632" cy="1362113"/>
          </a:xfrm>
        </p:spPr>
        <p:txBody>
          <a:bodyPr rtlCol="0"/>
          <a:lstStyle/>
          <a:p>
            <a:pPr rtl="0"/>
            <a:r>
              <a:rPr lang="sk-SK" dirty="0" smtClean="0"/>
              <a:t>Škodlivé a užitočné trenie</a:t>
            </a:r>
            <a:endParaRPr lang="sk-SK" dirty="0"/>
          </a:p>
        </p:txBody>
      </p:sp>
      <p:sp>
        <p:nvSpPr>
          <p:cNvPr id="5" name="Zástupný symbol obsahu 4"/>
          <p:cNvSpPr>
            <a:spLocks noGrp="1"/>
          </p:cNvSpPr>
          <p:nvPr>
            <p:ph idx="1"/>
          </p:nvPr>
        </p:nvSpPr>
        <p:spPr>
          <a:xfrm>
            <a:off x="1280160" y="2190749"/>
            <a:ext cx="9628632" cy="1260789"/>
          </a:xfrm>
        </p:spPr>
        <p:txBody>
          <a:bodyPr>
            <a:normAutofit/>
          </a:bodyPr>
          <a:lstStyle/>
          <a:p>
            <a:r>
              <a:rPr lang="sk-SK" dirty="0" smtClean="0"/>
              <a:t>Súčiastky sa pri vzájomnom dotyku opotrebúvajú a zahrievajú</a:t>
            </a:r>
          </a:p>
          <a:p>
            <a:r>
              <a:rPr lang="sk-SK" dirty="0" smtClean="0"/>
              <a:t>Na zmenšenie trenia sa využívajú </a:t>
            </a:r>
            <a:r>
              <a:rPr lang="sk-SK" b="1" dirty="0" smtClean="0">
                <a:solidFill>
                  <a:srgbClr val="FF0000"/>
                </a:solidFill>
              </a:rPr>
              <a:t>ložiská </a:t>
            </a:r>
            <a:r>
              <a:rPr lang="sk-SK" b="1" dirty="0" smtClean="0"/>
              <a:t>a </a:t>
            </a:r>
            <a:r>
              <a:rPr lang="sk-SK" b="1" dirty="0" smtClean="0">
                <a:solidFill>
                  <a:srgbClr val="FF0000"/>
                </a:solidFill>
              </a:rPr>
              <a:t>mazivá</a:t>
            </a:r>
            <a:r>
              <a:rPr lang="sk-SK" b="1" dirty="0" smtClean="0"/>
              <a:t> </a:t>
            </a:r>
            <a:r>
              <a:rPr lang="sk-SK" dirty="0" smtClean="0"/>
              <a:t>(oleje a vazelíny)</a:t>
            </a:r>
            <a:endParaRPr lang="sk-SK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k-SK" dirty="0"/>
          </a:p>
        </p:txBody>
      </p:sp>
      <p:sp>
        <p:nvSpPr>
          <p:cNvPr id="6" name="Mínus 5"/>
          <p:cNvSpPr/>
          <p:nvPr/>
        </p:nvSpPr>
        <p:spPr>
          <a:xfrm rot="924735">
            <a:off x="6068719" y="625805"/>
            <a:ext cx="1674254" cy="104318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Plus 6"/>
          <p:cNvSpPr/>
          <p:nvPr/>
        </p:nvSpPr>
        <p:spPr>
          <a:xfrm rot="1020266">
            <a:off x="8564450" y="665457"/>
            <a:ext cx="1236372" cy="118619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Mínus 7"/>
          <p:cNvSpPr/>
          <p:nvPr/>
        </p:nvSpPr>
        <p:spPr>
          <a:xfrm rot="19380794">
            <a:off x="145356" y="1669153"/>
            <a:ext cx="1674254" cy="104318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90" y="3161582"/>
            <a:ext cx="3190534" cy="3155779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8" b="94670" l="9898" r="90102">
                        <a14:backgroundMark x1="69797" y1="89086" x2="81726" y2="72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190" y="3374231"/>
            <a:ext cx="2705033" cy="2705033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2632373" y="6075072"/>
            <a:ext cx="2823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i="1" dirty="0" smtClean="0"/>
              <a:t>Guľôčkové a valčekové ložiská.</a:t>
            </a:r>
            <a:endParaRPr lang="sk-SK" i="1" dirty="0"/>
          </a:p>
        </p:txBody>
      </p:sp>
      <p:sp>
        <p:nvSpPr>
          <p:cNvPr id="10" name="BlokTextu 9"/>
          <p:cNvSpPr txBox="1"/>
          <p:nvPr/>
        </p:nvSpPr>
        <p:spPr>
          <a:xfrm>
            <a:off x="6532983" y="4443856"/>
            <a:ext cx="2696411" cy="1631216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sz="2000" i="1" dirty="0" smtClean="0"/>
              <a:t>Skladajú sa z 2 krúžkov, vnútorného a vonkajšieho, medzi ktorými sú valčeky alebo guľôčky.</a:t>
            </a:r>
            <a:endParaRPr lang="sk-SK" sz="2000" i="1" dirty="0"/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100000">
                        <a14:foregroundMark x1="42500" y1="93250" x2="82750" y2="8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318" y="3161583"/>
            <a:ext cx="2647682" cy="264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3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 animBg="1"/>
      <p:bldP spid="9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Brzdy, chôdza, posýpanie chodníkov, drsný povrch ciest, sláčikové vlákna</a:t>
            </a:r>
            <a:endParaRPr lang="sk-SK" dirty="0"/>
          </a:p>
        </p:txBody>
      </p:sp>
      <p:sp>
        <p:nvSpPr>
          <p:cNvPr id="4" name="Plus 3"/>
          <p:cNvSpPr/>
          <p:nvPr/>
        </p:nvSpPr>
        <p:spPr>
          <a:xfrm rot="14649490">
            <a:off x="185065" y="1235357"/>
            <a:ext cx="1236372" cy="118619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dirty="0" smtClean="0"/>
              <a:t>Škodlivé a užitočné trenie</a:t>
            </a:r>
            <a:endParaRPr lang="sk-SK" dirty="0"/>
          </a:p>
        </p:txBody>
      </p:sp>
      <p:sp>
        <p:nvSpPr>
          <p:cNvPr id="6" name="Mínus 5"/>
          <p:cNvSpPr/>
          <p:nvPr/>
        </p:nvSpPr>
        <p:spPr>
          <a:xfrm rot="924735">
            <a:off x="6068719" y="625805"/>
            <a:ext cx="1674254" cy="104318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Plus 6"/>
          <p:cNvSpPr/>
          <p:nvPr/>
        </p:nvSpPr>
        <p:spPr>
          <a:xfrm rot="1020266">
            <a:off x="8564450" y="665457"/>
            <a:ext cx="1236372" cy="118619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85" y="3005642"/>
            <a:ext cx="2714625" cy="2876550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411385" y="6038034"/>
            <a:ext cx="2823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i="1" dirty="0" smtClean="0"/>
              <a:t>Brzdy na bicykli</a:t>
            </a:r>
            <a:endParaRPr lang="sk-SK" i="1" dirty="0"/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30" y="3423265"/>
            <a:ext cx="2473103" cy="1978482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92" y="2643349"/>
            <a:ext cx="2314575" cy="4114800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302" y="2643349"/>
            <a:ext cx="4257944" cy="425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5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dirty="0" smtClean="0"/>
              <a:t>Zamyslime sa</a:t>
            </a:r>
            <a:endParaRPr lang="sk-SK" dirty="0"/>
          </a:p>
        </p:txBody>
      </p:sp>
      <p:sp>
        <p:nvSpPr>
          <p:cNvPr id="4" name="Zástupný text 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r>
              <a:rPr lang="sk-SK" dirty="0" smtClean="0"/>
              <a:t>Vyhľadaj informácie o systéme ABS</a:t>
            </a:r>
          </a:p>
          <a:p>
            <a:r>
              <a:rPr lang="sk-SK" dirty="0" smtClean="0"/>
              <a:t>Prečo je nebezpečné jesenné lístie na ceste?</a:t>
            </a:r>
          </a:p>
          <a:p>
            <a:r>
              <a:rPr lang="sk-SK" dirty="0" smtClean="0"/>
              <a:t>Ktoré časť učiva bola pre Teba prekvapujúca a prečo?</a:t>
            </a:r>
          </a:p>
          <a:p>
            <a:r>
              <a:rPr lang="sk-SK" dirty="0" smtClean="0"/>
              <a:t>Čo sa ti najviac páčilo na hodine?</a:t>
            </a:r>
          </a:p>
          <a:p>
            <a:r>
              <a:rPr lang="sk-SK" dirty="0" smtClean="0"/>
              <a:t>Vedel by si pomocou simulácie vysvetliť dnešné učivo?</a:t>
            </a:r>
          </a:p>
          <a:p>
            <a:pPr marL="0" indent="0">
              <a:buNone/>
            </a:pPr>
            <a:r>
              <a:rPr lang="sk-SK" dirty="0" smtClean="0"/>
              <a:t>(odkaz je v ďalšom slide)</a:t>
            </a:r>
          </a:p>
          <a:p>
            <a:r>
              <a:rPr lang="sk-SK" dirty="0" smtClean="0"/>
              <a:t>Čo Ti ešte robí problém?</a:t>
            </a:r>
          </a:p>
          <a:p>
            <a:endParaRPr lang="sk-SK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3419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Odkaz na simuláciu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hlinkClick r:id="rId2"/>
              </a:rPr>
              <a:t>https://phet.colorado.edu/sims/html/forces-and-motion-basics/latest/forces-and-motion-basics_sk.html</a:t>
            </a:r>
            <a:r>
              <a:rPr lang="sk-S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602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dirty="0" smtClean="0"/>
              <a:t>Čo pozoruješ?</a:t>
            </a:r>
            <a:endParaRPr lang="sk-SK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98" y="2021848"/>
            <a:ext cx="3265966" cy="2820607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318" y="3186245"/>
            <a:ext cx="4412142" cy="3312419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400" y="2235201"/>
            <a:ext cx="4180114" cy="291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5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dirty="0" smtClean="0"/>
              <a:t>Trecia sila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280160" y="2190749"/>
            <a:ext cx="9628632" cy="1389577"/>
          </a:xfrm>
        </p:spPr>
        <p:txBody>
          <a:bodyPr/>
          <a:lstStyle/>
          <a:p>
            <a:r>
              <a:rPr lang="sk-SK" dirty="0" smtClean="0">
                <a:solidFill>
                  <a:schemeClr val="tx2"/>
                </a:solidFill>
              </a:rPr>
              <a:t>Proti pohybu telesa pôsobí </a:t>
            </a:r>
            <a:r>
              <a:rPr lang="sk-SK" b="1" dirty="0" smtClean="0">
                <a:solidFill>
                  <a:srgbClr val="FF0000"/>
                </a:solidFill>
              </a:rPr>
              <a:t>trecia sila</a:t>
            </a:r>
            <a:r>
              <a:rPr lang="sk-SK" dirty="0" smtClean="0"/>
              <a:t>. Označuje sa </a:t>
            </a:r>
            <a:r>
              <a:rPr lang="sk-SK" b="1" dirty="0" err="1" smtClean="0">
                <a:solidFill>
                  <a:srgbClr val="FF0000"/>
                </a:solidFill>
              </a:rPr>
              <a:t>F</a:t>
            </a:r>
            <a:r>
              <a:rPr lang="sk-SK" sz="1800" b="1" dirty="0" err="1" smtClean="0">
                <a:solidFill>
                  <a:srgbClr val="FF0000"/>
                </a:solidFill>
              </a:rPr>
              <a:t>t</a:t>
            </a:r>
            <a:r>
              <a:rPr lang="sk-SK" sz="1800" b="1" dirty="0" smtClean="0">
                <a:solidFill>
                  <a:srgbClr val="FF0000"/>
                </a:solidFill>
              </a:rPr>
              <a:t>.</a:t>
            </a:r>
            <a:endParaRPr lang="sk-SK" sz="1800" b="1" dirty="0">
              <a:solidFill>
                <a:srgbClr val="FF0000"/>
              </a:solidFill>
            </a:endParaRPr>
          </a:p>
          <a:p>
            <a:r>
              <a:rPr lang="sk-SK" dirty="0" smtClean="0">
                <a:solidFill>
                  <a:schemeClr val="tx2"/>
                </a:solidFill>
              </a:rPr>
              <a:t>Pôsobí v </a:t>
            </a:r>
            <a:r>
              <a:rPr lang="sk-SK" b="1" dirty="0" smtClean="0">
                <a:solidFill>
                  <a:srgbClr val="FF0000"/>
                </a:solidFill>
              </a:rPr>
              <a:t>stykovej ploche </a:t>
            </a:r>
            <a:r>
              <a:rPr lang="sk-SK" dirty="0" smtClean="0">
                <a:solidFill>
                  <a:schemeClr val="tx2"/>
                </a:solidFill>
              </a:rPr>
              <a:t>telesa s podložkou.</a:t>
            </a:r>
            <a:endParaRPr lang="sk-SK" dirty="0">
              <a:solidFill>
                <a:schemeClr val="tx2"/>
              </a:solidFill>
            </a:endParaRPr>
          </a:p>
        </p:txBody>
      </p:sp>
      <p:cxnSp>
        <p:nvCxnSpPr>
          <p:cNvPr id="14" name="Rovná spojovacia šípka 13"/>
          <p:cNvCxnSpPr/>
          <p:nvPr/>
        </p:nvCxnSpPr>
        <p:spPr>
          <a:xfrm>
            <a:off x="5061397" y="6154771"/>
            <a:ext cx="2060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ok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591" y="3252513"/>
            <a:ext cx="4591781" cy="3443836"/>
          </a:xfrm>
          <a:prstGeom prst="rect">
            <a:avLst/>
          </a:prstGeom>
        </p:spPr>
      </p:pic>
      <p:cxnSp>
        <p:nvCxnSpPr>
          <p:cNvPr id="8" name="Rovná spojovacia šípka 7"/>
          <p:cNvCxnSpPr/>
          <p:nvPr/>
        </p:nvCxnSpPr>
        <p:spPr>
          <a:xfrm flipH="1">
            <a:off x="3796557" y="6114802"/>
            <a:ext cx="1099072" cy="128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BlokTextu 11"/>
          <p:cNvSpPr txBox="1"/>
          <p:nvPr/>
        </p:nvSpPr>
        <p:spPr>
          <a:xfrm>
            <a:off x="3796557" y="6240894"/>
            <a:ext cx="1878448" cy="369332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b="1" dirty="0" smtClean="0"/>
              <a:t>Smer trecej sily</a:t>
            </a:r>
            <a:endParaRPr lang="sk-SK" b="1" dirty="0"/>
          </a:p>
        </p:txBody>
      </p:sp>
      <p:cxnSp>
        <p:nvCxnSpPr>
          <p:cNvPr id="17" name="Rovná spojnica 16"/>
          <p:cNvCxnSpPr/>
          <p:nvPr/>
        </p:nvCxnSpPr>
        <p:spPr>
          <a:xfrm>
            <a:off x="5009881" y="5988676"/>
            <a:ext cx="811369" cy="126126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BlokTextu 17"/>
          <p:cNvSpPr txBox="1"/>
          <p:nvPr/>
        </p:nvSpPr>
        <p:spPr>
          <a:xfrm>
            <a:off x="6207617" y="6240894"/>
            <a:ext cx="3136468" cy="369332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sk-SK" b="1" dirty="0" smtClean="0"/>
              <a:t>Miesto pôsobenia trecej sily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184825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Príčina vzniku trecej sily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280160" y="2190750"/>
            <a:ext cx="9628632" cy="1093364"/>
          </a:xfrm>
        </p:spPr>
        <p:txBody>
          <a:bodyPr/>
          <a:lstStyle/>
          <a:p>
            <a:r>
              <a:rPr lang="sk-SK" dirty="0" smtClean="0"/>
              <a:t>Drsnosť stykových plôch</a:t>
            </a:r>
          </a:p>
          <a:p>
            <a:r>
              <a:rPr lang="sk-SK" dirty="0" smtClean="0"/>
              <a:t>Vzájomné silové pôsobenie častíc v stykových plochách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380" y="3491860"/>
            <a:ext cx="5467887" cy="314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4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dirty="0" smtClean="0"/>
              <a:t>Meranie trecej sily</a:t>
            </a:r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639" y="4626866"/>
            <a:ext cx="8889673" cy="2092817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5267460" y="4646989"/>
            <a:ext cx="599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rgbClr val="FFC000"/>
                </a:solidFill>
              </a:rPr>
              <a:t>F</a:t>
            </a:r>
            <a:endParaRPr lang="sk-SK" sz="2400" b="1" dirty="0">
              <a:solidFill>
                <a:srgbClr val="FFC000"/>
              </a:solidFill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3113228" y="5442441"/>
            <a:ext cx="599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err="1" smtClean="0">
                <a:solidFill>
                  <a:srgbClr val="00B050"/>
                </a:solidFill>
              </a:rPr>
              <a:t>F</a:t>
            </a:r>
            <a:r>
              <a:rPr lang="sk-SK" sz="2000" b="1" dirty="0" err="1" smtClean="0">
                <a:solidFill>
                  <a:srgbClr val="00B050"/>
                </a:solidFill>
              </a:rPr>
              <a:t>t</a:t>
            </a:r>
            <a:endParaRPr lang="sk-SK" sz="2000" b="1" dirty="0">
              <a:solidFill>
                <a:srgbClr val="00B050"/>
              </a:solidFill>
            </a:endParaRPr>
          </a:p>
        </p:txBody>
      </p:sp>
      <p:cxnSp>
        <p:nvCxnSpPr>
          <p:cNvPr id="10" name="Rovná spojovacia šípka 9"/>
          <p:cNvCxnSpPr/>
          <p:nvPr/>
        </p:nvCxnSpPr>
        <p:spPr>
          <a:xfrm flipH="1">
            <a:off x="2923504" y="6058450"/>
            <a:ext cx="489397" cy="12879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BlokTextu 10"/>
          <p:cNvSpPr txBox="1"/>
          <p:nvPr/>
        </p:nvSpPr>
        <p:spPr>
          <a:xfrm>
            <a:off x="1107583" y="2073499"/>
            <a:ext cx="990385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smtClean="0"/>
              <a:t>Na teleso pôsobí ťahová sila </a:t>
            </a:r>
            <a:r>
              <a:rPr lang="sk-SK" sz="2400" dirty="0" smtClean="0">
                <a:solidFill>
                  <a:srgbClr val="FFC000"/>
                </a:solidFill>
              </a:rPr>
              <a:t>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smtClean="0"/>
              <a:t>Proti pohybu telesa pôsobí trecia sila </a:t>
            </a:r>
            <a:r>
              <a:rPr lang="sk-SK" sz="2400" dirty="0" err="1" smtClean="0">
                <a:solidFill>
                  <a:srgbClr val="00B050"/>
                </a:solidFill>
              </a:rPr>
              <a:t>F</a:t>
            </a:r>
            <a:r>
              <a:rPr lang="sk-SK" sz="2000" dirty="0" err="1" smtClean="0">
                <a:solidFill>
                  <a:srgbClr val="00B050"/>
                </a:solidFill>
              </a:rPr>
              <a:t>t</a:t>
            </a:r>
            <a:endParaRPr lang="sk-SK" sz="2000" dirty="0" smtClean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smtClean="0"/>
              <a:t>Teleso sa pohybuje doprava, ale nezrýchľuje ani nespomaľuje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smtClean="0"/>
              <a:t>Výslednica F a </a:t>
            </a:r>
            <a:r>
              <a:rPr lang="sk-SK" sz="2400" dirty="0" err="1" smtClean="0"/>
              <a:t>F</a:t>
            </a:r>
            <a:r>
              <a:rPr lang="sk-SK" sz="2000" dirty="0" err="1" smtClean="0"/>
              <a:t>t</a:t>
            </a:r>
            <a:r>
              <a:rPr lang="sk-SK" sz="2400" dirty="0" smtClean="0"/>
              <a:t> je rovná </a:t>
            </a:r>
            <a:r>
              <a:rPr lang="sk-SK" sz="2400" b="1" dirty="0" smtClean="0"/>
              <a:t>nule</a:t>
            </a:r>
            <a:r>
              <a:rPr lang="sk-SK" sz="2400" dirty="0" smtClean="0"/>
              <a:t>, preto silomerom odmeriame veľkosť trecej sily </a:t>
            </a:r>
            <a:r>
              <a:rPr lang="sk-SK" sz="2400" dirty="0" err="1" smtClean="0"/>
              <a:t>F</a:t>
            </a:r>
            <a:r>
              <a:rPr lang="sk-SK" sz="2000" dirty="0" err="1" smtClean="0"/>
              <a:t>t</a:t>
            </a:r>
            <a:endParaRPr lang="sk-SK" sz="2000" dirty="0" smtClean="0"/>
          </a:p>
          <a:p>
            <a:pPr algn="ctr"/>
            <a:r>
              <a:rPr lang="sk-SK" sz="2800" dirty="0" smtClean="0">
                <a:solidFill>
                  <a:srgbClr val="FFC000"/>
                </a:solidFill>
              </a:rPr>
              <a:t>F</a:t>
            </a:r>
            <a:r>
              <a:rPr lang="sk-SK" sz="2800" dirty="0" smtClean="0"/>
              <a:t>=</a:t>
            </a:r>
            <a:r>
              <a:rPr lang="sk-SK" sz="2800" dirty="0" err="1" smtClean="0">
                <a:solidFill>
                  <a:srgbClr val="00B050"/>
                </a:solidFill>
              </a:rPr>
              <a:t>F</a:t>
            </a:r>
            <a:r>
              <a:rPr lang="sk-SK" sz="2400" dirty="0" err="1" smtClean="0">
                <a:solidFill>
                  <a:srgbClr val="00B050"/>
                </a:solidFill>
              </a:rPr>
              <a:t>t</a:t>
            </a:r>
            <a:endParaRPr lang="sk-SK" sz="2400" dirty="0" smtClean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400" dirty="0"/>
          </a:p>
        </p:txBody>
      </p:sp>
      <p:cxnSp>
        <p:nvCxnSpPr>
          <p:cNvPr id="14" name="Rovná spojovacia šípka 13"/>
          <p:cNvCxnSpPr/>
          <p:nvPr/>
        </p:nvCxnSpPr>
        <p:spPr>
          <a:xfrm>
            <a:off x="2678806" y="4415812"/>
            <a:ext cx="1197735" cy="128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70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dirty="0" smtClean="0"/>
              <a:t>Šmykové trenie a šmyková trecia sila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177129" y="2216508"/>
            <a:ext cx="9628632" cy="1028968"/>
          </a:xfrm>
        </p:spPr>
        <p:txBody>
          <a:bodyPr>
            <a:noAutofit/>
          </a:bodyPr>
          <a:lstStyle/>
          <a:p>
            <a:r>
              <a:rPr lang="sk-SK" sz="2400" dirty="0" smtClean="0"/>
              <a:t>Pri posúvaní jedného telesa po povrchu druhého telesa </a:t>
            </a:r>
            <a:r>
              <a:rPr lang="sk-SK" sz="2400" b="1" dirty="0" smtClean="0">
                <a:solidFill>
                  <a:srgbClr val="FF0000"/>
                </a:solidFill>
              </a:rPr>
              <a:t>vzniká šmykové trenie</a:t>
            </a:r>
          </a:p>
          <a:p>
            <a:r>
              <a:rPr lang="sk-SK" sz="2400" dirty="0" smtClean="0"/>
              <a:t> </a:t>
            </a:r>
            <a:r>
              <a:rPr lang="sk-SK" sz="2400" b="1" dirty="0" smtClean="0">
                <a:solidFill>
                  <a:srgbClr val="FF0000"/>
                </a:solidFill>
              </a:rPr>
              <a:t>Šmyková trecia sila </a:t>
            </a:r>
            <a:r>
              <a:rPr lang="sk-SK" sz="2400" dirty="0" smtClean="0"/>
              <a:t>má pôsobisko v stykovej ploche telesa s podložkou a má smer proti pohybu telesa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7" b="22926"/>
          <a:stretch/>
        </p:blipFill>
        <p:spPr>
          <a:xfrm>
            <a:off x="2051121" y="4307982"/>
            <a:ext cx="7417008" cy="244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69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dirty="0" smtClean="0"/>
              <a:t>Od čoho závisí veľkosť šmykovej trecej sily?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3"/>
          <a:srcRect l="39178" t="34373" r="37957" b="38163"/>
          <a:stretch/>
        </p:blipFill>
        <p:spPr>
          <a:xfrm>
            <a:off x="7392472" y="4185633"/>
            <a:ext cx="3651165" cy="2434108"/>
          </a:xfrm>
          <a:prstGeom prst="rect">
            <a:avLst/>
          </a:prstGeom>
        </p:spPr>
      </p:pic>
      <p:sp>
        <p:nvSpPr>
          <p:cNvPr id="9" name="Ovál 8"/>
          <p:cNvSpPr/>
          <p:nvPr/>
        </p:nvSpPr>
        <p:spPr>
          <a:xfrm>
            <a:off x="7967730" y="5065690"/>
            <a:ext cx="631065" cy="9787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vál 9"/>
          <p:cNvSpPr/>
          <p:nvPr/>
        </p:nvSpPr>
        <p:spPr>
          <a:xfrm>
            <a:off x="8855301" y="5774028"/>
            <a:ext cx="631065" cy="9787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1280160" y="1955292"/>
            <a:ext cx="84614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/>
              <a:t>a</a:t>
            </a:r>
            <a:r>
              <a:rPr lang="sk-SK" sz="2400" dirty="0" smtClean="0"/>
              <a:t>) Trecia sila je priamoúmerná tlakovej sile, ktorou pôsobí teleso kolmo na podložku.</a:t>
            </a:r>
          </a:p>
          <a:p>
            <a:r>
              <a:rPr lang="sk-SK" sz="2400" dirty="0" smtClean="0"/>
              <a:t>2000N=4.50N</a:t>
            </a:r>
          </a:p>
          <a:p>
            <a:r>
              <a:rPr lang="sk-SK" sz="2400" dirty="0" smtClean="0"/>
              <a:t>376N=4.94N</a:t>
            </a:r>
            <a:endParaRPr lang="sk-SK" sz="2400" dirty="0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4"/>
          <a:srcRect l="277" t="20378" r="63000" b="48284"/>
          <a:stretch/>
        </p:blipFill>
        <p:spPr>
          <a:xfrm>
            <a:off x="1036751" y="4327302"/>
            <a:ext cx="4778062" cy="2292439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2253803" y="4913290"/>
            <a:ext cx="631065" cy="9787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vál 7"/>
          <p:cNvSpPr/>
          <p:nvPr/>
        </p:nvSpPr>
        <p:spPr>
          <a:xfrm>
            <a:off x="2794717" y="5486402"/>
            <a:ext cx="631065" cy="9787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4079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5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sk-SK" dirty="0"/>
              <a:t>Od čoho závisí veľkosť šmykovej trecej sily?</a:t>
            </a: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3"/>
          <a:srcRect l="40663" t="34992" r="13508" b="37544"/>
          <a:stretch/>
        </p:blipFill>
        <p:spPr>
          <a:xfrm>
            <a:off x="290917" y="4675031"/>
            <a:ext cx="5962918" cy="2009104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4"/>
          <a:srcRect l="40364" t="34639" r="15093" b="37544"/>
          <a:stretch/>
        </p:blipFill>
        <p:spPr>
          <a:xfrm>
            <a:off x="6323526" y="4649273"/>
            <a:ext cx="5795494" cy="2034862"/>
          </a:xfrm>
          <a:prstGeom prst="rect">
            <a:avLst/>
          </a:prstGeom>
        </p:spPr>
      </p:pic>
      <p:sp>
        <p:nvSpPr>
          <p:cNvPr id="9" name="Obdĺžnik 8"/>
          <p:cNvSpPr/>
          <p:nvPr/>
        </p:nvSpPr>
        <p:spPr>
          <a:xfrm>
            <a:off x="1040280" y="2198033"/>
            <a:ext cx="899374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dirty="0" smtClean="0"/>
              <a:t>b</a:t>
            </a:r>
            <a:r>
              <a:rPr lang="sk-SK" sz="2800" dirty="0" smtClean="0"/>
              <a:t>)</a:t>
            </a:r>
            <a:r>
              <a:rPr lang="sk-SK" sz="2400" dirty="0" smtClean="0"/>
              <a:t> </a:t>
            </a:r>
            <a:r>
              <a:rPr lang="sk-SK" sz="2400" dirty="0"/>
              <a:t>Trecia sila </a:t>
            </a:r>
            <a:r>
              <a:rPr lang="sk-SK" sz="2400" dirty="0" smtClean="0"/>
              <a:t>závisí od materiálu a drsnosti styčných plôch. </a:t>
            </a:r>
          </a:p>
          <a:p>
            <a:r>
              <a:rPr lang="sk-SK" sz="2400" dirty="0" smtClean="0"/>
              <a:t>Trenie sa zväčšuje s nárastom drsnosti styčných plôch.</a:t>
            </a:r>
            <a:endParaRPr lang="sk-SK" dirty="0"/>
          </a:p>
        </p:txBody>
      </p:sp>
      <p:cxnSp>
        <p:nvCxnSpPr>
          <p:cNvPr id="11" name="Rovná spojovacia šípka 10"/>
          <p:cNvCxnSpPr/>
          <p:nvPr/>
        </p:nvCxnSpPr>
        <p:spPr>
          <a:xfrm flipH="1">
            <a:off x="2859110" y="5911403"/>
            <a:ext cx="605307" cy="4250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ovná spojovacia šípka 12"/>
          <p:cNvCxnSpPr/>
          <p:nvPr/>
        </p:nvCxnSpPr>
        <p:spPr>
          <a:xfrm flipH="1">
            <a:off x="8918619" y="5911402"/>
            <a:ext cx="605307" cy="4250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ál 13"/>
          <p:cNvSpPr/>
          <p:nvPr/>
        </p:nvSpPr>
        <p:spPr>
          <a:xfrm>
            <a:off x="11140225" y="4649273"/>
            <a:ext cx="631065" cy="9787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Ovál 14"/>
          <p:cNvSpPr/>
          <p:nvPr/>
        </p:nvSpPr>
        <p:spPr>
          <a:xfrm>
            <a:off x="4401927" y="4675031"/>
            <a:ext cx="631065" cy="9787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Ovál 15"/>
          <p:cNvSpPr/>
          <p:nvPr/>
        </p:nvSpPr>
        <p:spPr>
          <a:xfrm>
            <a:off x="6462908" y="5177307"/>
            <a:ext cx="631065" cy="9787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7" name="Ovál 16"/>
          <p:cNvSpPr/>
          <p:nvPr/>
        </p:nvSpPr>
        <p:spPr>
          <a:xfrm>
            <a:off x="409215" y="5177307"/>
            <a:ext cx="631065" cy="9787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8830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sk-SK" dirty="0" smtClean="0"/>
              <a:t>Pokojová trecia sila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/>
          <a:srcRect l="63627" t="25836" r="15091" b="51629"/>
          <a:stretch/>
        </p:blipFill>
        <p:spPr>
          <a:xfrm>
            <a:off x="3325516" y="3400022"/>
            <a:ext cx="5537919" cy="3296992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605307" y="2099256"/>
            <a:ext cx="9465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smtClean="0"/>
              <a:t>Teleso sa nezačne pohybovať okamžite po pôsobení sily. Na teleso pôsobí </a:t>
            </a:r>
            <a:r>
              <a:rPr lang="sk-SK" sz="2400" b="1" dirty="0" smtClean="0">
                <a:solidFill>
                  <a:srgbClr val="FF0000"/>
                </a:solidFill>
              </a:rPr>
              <a:t>pokojová trecia sila</a:t>
            </a:r>
            <a:r>
              <a:rPr lang="sk-SK" sz="2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smtClean="0"/>
              <a:t>Pokojová trecia sila je najväčšia v okamihu uvedenia telesa do pohybu.</a:t>
            </a:r>
            <a:endParaRPr lang="sk-SK" sz="2400" dirty="0"/>
          </a:p>
        </p:txBody>
      </p:sp>
      <p:sp>
        <p:nvSpPr>
          <p:cNvPr id="7" name="Ovál 6"/>
          <p:cNvSpPr/>
          <p:nvPr/>
        </p:nvSpPr>
        <p:spPr>
          <a:xfrm>
            <a:off x="5985767" y="4275786"/>
            <a:ext cx="631065" cy="9787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246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theme/theme1.xml><?xml version="1.0" encoding="utf-8"?>
<a:theme xmlns:a="http://schemas.openxmlformats.org/drawingml/2006/main" name="Vzdelávacie predmety 16:9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525621_TF03462902_TF03462902" id="{E60A86FF-000F-40B7-B578-ECBF53739612}" vid="{29B3B3EF-206C-4FDD-9210-1B5ADA5A13C0}"/>
    </a:ext>
  </a:extLst>
</a:theme>
</file>

<file path=ppt/theme/theme2.xml><?xml version="1.0" encoding="utf-8"?>
<a:theme xmlns:a="http://schemas.openxmlformats.org/drawingml/2006/main" name="Motív balíka Offic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balíka Offic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Prezentácia pre vzdelávacie predmety, návrh s kresbami na školskej tabuli (širokouhlá)</Template>
  <TotalTime>283</TotalTime>
  <Words>385</Words>
  <Application>Microsoft Office PowerPoint</Application>
  <PresentationFormat>Širokouhlá</PresentationFormat>
  <Paragraphs>64</Paragraphs>
  <Slides>14</Slides>
  <Notes>11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Vzdelávacie predmety 16:9</vt:lpstr>
      <vt:lpstr>Trenie</vt:lpstr>
      <vt:lpstr>Čo pozoruješ?</vt:lpstr>
      <vt:lpstr>Trecia sila</vt:lpstr>
      <vt:lpstr>Príčina vzniku trecej sily</vt:lpstr>
      <vt:lpstr>Meranie trecej sily</vt:lpstr>
      <vt:lpstr>Šmykové trenie a šmyková trecia sila</vt:lpstr>
      <vt:lpstr>Od čoho závisí veľkosť šmykovej trecej sily?</vt:lpstr>
      <vt:lpstr>Od čoho závisí veľkosť šmykovej trecej sily?</vt:lpstr>
      <vt:lpstr>Pokojová trecia sila</vt:lpstr>
      <vt:lpstr>Valivé trenie</vt:lpstr>
      <vt:lpstr>Škodlivé a užitočné trenie</vt:lpstr>
      <vt:lpstr>Škodlivé a užitočné trenie</vt:lpstr>
      <vt:lpstr>Zamyslime sa</vt:lpstr>
      <vt:lpstr>Odkaz na simuláciu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Trecia sila. Meranie trecej sily</dc:title>
  <dc:creator>Alexandra Jombíková</dc:creator>
  <cp:lastModifiedBy>žiak</cp:lastModifiedBy>
  <cp:revision>22</cp:revision>
  <dcterms:created xsi:type="dcterms:W3CDTF">2020-11-19T07:57:21Z</dcterms:created>
  <dcterms:modified xsi:type="dcterms:W3CDTF">2021-03-05T07:55:40Z</dcterms:modified>
</cp:coreProperties>
</file>